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0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72" r:id="rId19"/>
    <p:sldId id="339" r:id="rId20"/>
    <p:sldId id="357" r:id="rId21"/>
    <p:sldId id="371" r:id="rId22"/>
    <p:sldId id="366" r:id="rId23"/>
    <p:sldId id="368" r:id="rId24"/>
    <p:sldId id="345" r:id="rId25"/>
    <p:sldId id="358" r:id="rId26"/>
    <p:sldId id="346" r:id="rId27"/>
    <p:sldId id="347" r:id="rId28"/>
    <p:sldId id="349" r:id="rId29"/>
    <p:sldId id="375" r:id="rId30"/>
    <p:sldId id="376" r:id="rId31"/>
    <p:sldId id="377" r:id="rId32"/>
    <p:sldId id="350" r:id="rId33"/>
    <p:sldId id="359" r:id="rId34"/>
    <p:sldId id="353" r:id="rId35"/>
    <p:sldId id="360" r:id="rId36"/>
    <p:sldId id="354" r:id="rId37"/>
    <p:sldId id="361" r:id="rId38"/>
    <p:sldId id="35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0" autoAdjust="0"/>
    <p:restoredTop sz="94660"/>
  </p:normalViewPr>
  <p:slideViewPr>
    <p:cSldViewPr>
      <p:cViewPr varScale="1">
        <p:scale>
          <a:sx n="63" d="100"/>
          <a:sy n="63" d="100"/>
        </p:scale>
        <p:origin x="11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73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5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96.png"/><Relationship Id="rId7" Type="http://schemas.openxmlformats.org/officeDocument/2006/relationships/image" Target="../media/image7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(motional)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357461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66D6B-8750-4FA9-940D-CA75F57E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direction of </a:t>
            </a:r>
            <a:r>
              <a:rPr lang="en-US" altLang="zh-CN" i="1" dirty="0"/>
              <a:t>d</a:t>
            </a:r>
            <a:r>
              <a:rPr lang="en-US" altLang="zh-CN" b="1" dirty="0"/>
              <a:t>l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C1763-6DC0-4BCD-9B9E-AC09B62D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C0D35A-4BFB-489C-A8A4-997CA7F540DC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612648" y="2772167"/>
            <a:ext cx="81534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points 1 and 2 are used (first result) to do the integration, actual direction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used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negative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real values of points 1 and 2 are used (second result),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to be always positive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C84C94-1FF2-4F05-81EE-CB08459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76"/>
          <a:stretch/>
        </p:blipFill>
        <p:spPr>
          <a:xfrm>
            <a:off x="755576" y="1700808"/>
            <a:ext cx="5644800" cy="979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7705A6-267E-43A6-B758-3403CAFEC71A}"/>
              </a:ext>
            </a:extLst>
          </p:cNvPr>
          <p:cNvSpPr txBox="1"/>
          <p:nvPr/>
        </p:nvSpPr>
        <p:spPr>
          <a:xfrm>
            <a:off x="6749824" y="20060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example 6-4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2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6309320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191683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Conduction current density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5705"/>
              </p:ext>
            </p:extLst>
          </p:nvPr>
        </p:nvGraphicFramePr>
        <p:xfrm>
          <a:off x="6804248" y="2435001"/>
          <a:ext cx="1276402" cy="53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Equation" r:id="rId6" imgW="545760" imgH="228600" progId="Equation.DSMT4">
                  <p:embed/>
                </p:oleObj>
              </mc:Choice>
              <mc:Fallback>
                <p:oleObj name="Equation" r:id="rId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248" y="2435001"/>
                        <a:ext cx="1276402" cy="53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08316" y="3485039"/>
            <a:ext cx="320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current density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97854"/>
              </p:ext>
            </p:extLst>
          </p:nvPr>
        </p:nvGraphicFramePr>
        <p:xfrm>
          <a:off x="6804248" y="4005064"/>
          <a:ext cx="1601457" cy="973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Equation" r:id="rId8" imgW="647640" imgH="393480" progId="Equation.DSMT4">
                  <p:embed/>
                </p:oleObj>
              </mc:Choice>
              <mc:Fallback>
                <p:oleObj name="Equation" r:id="rId8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04248" y="4005064"/>
                        <a:ext cx="1601457" cy="973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3826338" y="214262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0" r="-178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55" r="-824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039" y="159431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does not change with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22" y="12687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19" y="2996952"/>
            <a:ext cx="561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changes with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  <p:bldP spid="2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06896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6" y="1484784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771800" y="602128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Homework due XXX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50101</TotalTime>
  <Words>843</Words>
  <Application>Microsoft Office PowerPoint</Application>
  <PresentationFormat>全屏显示(4:3)</PresentationFormat>
  <Paragraphs>167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华文仿宋</vt:lpstr>
      <vt:lpstr>宋体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Summary of the direction of dl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Displacement Current</vt:lpstr>
      <vt:lpstr>Displacement Current</vt:lpstr>
      <vt:lpstr>Capacitor Circuit</vt:lpstr>
      <vt:lpstr>PowerPoint 演示文稿</vt:lpstr>
      <vt:lpstr>Boundary Conditions</vt:lpstr>
      <vt:lpstr>Charge Current Continuity Equation</vt:lpstr>
      <vt:lpstr>Charge Current Continuity Equation</vt:lpstr>
      <vt:lpstr>Ampère’s Law for Dynamic Fields</vt:lpstr>
      <vt:lpstr>Charge Dissipation</vt:lpstr>
      <vt:lpstr>Solution of Charge Dissipation Equation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356</cp:revision>
  <dcterms:created xsi:type="dcterms:W3CDTF">2010-03-26T14:30:33Z</dcterms:created>
  <dcterms:modified xsi:type="dcterms:W3CDTF">2022-10-06T14:38:28Z</dcterms:modified>
</cp:coreProperties>
</file>